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2df832e0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2df832e0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445318b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445318b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45318b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45318b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df832e0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df832e0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2df832e0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2df832e0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SiamRPN++ Tracker &amp;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SelectROI + DeepSORT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SOT to MOT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7950" y="3714100"/>
            <a:ext cx="76881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2021.07.13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이준형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 문제점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422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&lt;EX&gt;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트래킹 하고 싶은 객체를 현재 꽃과 얼굴을 선택한 상황. 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거리가 서로 가까울때 BBox 가 같은 객체(나중에 선택한 객체)를 트래킹하는 문제점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898" y="755450"/>
            <a:ext cx="2812501" cy="36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17900" y="107150"/>
            <a:ext cx="43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SiamRPN++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622" y="1086138"/>
            <a:ext cx="3541476" cy="325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00" y="1086150"/>
            <a:ext cx="3985295" cy="32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675" y="525100"/>
            <a:ext cx="2875325" cy="45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175" y="525100"/>
            <a:ext cx="2969069" cy="45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알고리즘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1901250"/>
            <a:ext cx="76887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</a:rPr>
              <a:t>: 기존의 YOLOv5 에서 리턴해주는 detections 를 selectROI 로 사용자가 정함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 sz="1400">
                <a:solidFill>
                  <a:srgbClr val="000000"/>
                </a:solidFill>
              </a:rPr>
              <a:t>몇 개를 트래킹할지 선택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 sz="1400">
                <a:solidFill>
                  <a:srgbClr val="000000"/>
                </a:solidFill>
              </a:rPr>
              <a:t>selectROI 로 BBox를 만듦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 sz="1400">
                <a:solidFill>
                  <a:srgbClr val="000000"/>
                </a:solidFill>
              </a:rPr>
              <a:t>confidence 값은 모두 1로 정해줌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 sz="1400">
                <a:solidFill>
                  <a:srgbClr val="000000"/>
                </a:solidFill>
              </a:rPr>
              <a:t>BBoxs, confidences, frame_img 를 deepsort 에게 넘겨줌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</a:rPr>
              <a:t>Result -&gt; 0번째, 1번째 frame 의 결과 output 은 빈 리스트로 리턴 되고 2번째 frame 에서 부터 output 결과가 리턴된다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ko" sz="1400">
                <a:solidFill>
                  <a:srgbClr val="000000"/>
                </a:solidFill>
              </a:rPr>
              <a:t>그 이후 output 의 BBox 위치 정보를 다시 deepsort 에게 넘겨준다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17900" y="107150"/>
            <a:ext cx="43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SelectROI + DeepSORT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 문제점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3171000" cy="26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BBox 의 위치가 업데이트가 안됨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추측: Detection 의 좌표를 초기의 BBox 를 넘겨줘서 그런거 같다.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SiamRPN 에서는 rpn 이 5개의 anchor 를 생성해주는데 deepsort 에서는 이런 역할이 없다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업데이트 시켜줄수 있는 위치정보가 필요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075" y="1620500"/>
            <a:ext cx="4344790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417900" y="107150"/>
            <a:ext cx="430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SelectROI + DeepSORT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